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82" r:id="rId3"/>
    <p:sldId id="271" r:id="rId4"/>
    <p:sldId id="259" r:id="rId5"/>
    <p:sldId id="273" r:id="rId6"/>
    <p:sldId id="276" r:id="rId7"/>
    <p:sldId id="277" r:id="rId8"/>
    <p:sldId id="278" r:id="rId9"/>
    <p:sldId id="279" r:id="rId10"/>
    <p:sldId id="265" r:id="rId11"/>
    <p:sldId id="268" r:id="rId12"/>
    <p:sldId id="266" r:id="rId13"/>
    <p:sldId id="267" r:id="rId14"/>
    <p:sldId id="264" r:id="rId15"/>
    <p:sldId id="263" r:id="rId16"/>
    <p:sldId id="270" r:id="rId17"/>
    <p:sldId id="269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6" autoAdjust="0"/>
    <p:restoredTop sz="98713" autoAdjust="0"/>
  </p:normalViewPr>
  <p:slideViewPr>
    <p:cSldViewPr snapToGrid="0" snapToObjects="1">
      <p:cViewPr>
        <p:scale>
          <a:sx n="90" d="100"/>
          <a:sy n="90" d="100"/>
        </p:scale>
        <p:origin x="-1808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275004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2775010" y="1467556"/>
            <a:ext cx="1589" cy="49023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Wednesday, February 24, 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Wednesday, February 24, 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388470"/>
            <a:ext cx="9144000" cy="64695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18783"/>
            <a:ext cx="7848600" cy="1927225"/>
          </a:xfrm>
        </p:spPr>
        <p:txBody>
          <a:bodyPr/>
          <a:lstStyle/>
          <a:p>
            <a:r>
              <a:rPr lang="en-US" dirty="0" smtClean="0"/>
              <a:t>Project Trippy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76847"/>
            <a:ext cx="6400800" cy="1752600"/>
          </a:xfrm>
        </p:spPr>
        <p:txBody>
          <a:bodyPr/>
          <a:lstStyle/>
          <a:p>
            <a:r>
              <a:rPr lang="en-US" dirty="0" smtClean="0"/>
              <a:t>Web Scraping </a:t>
            </a:r>
            <a:r>
              <a:rPr lang="en-US" dirty="0" err="1" smtClean="0"/>
              <a:t>Tripadvisor</a:t>
            </a:r>
            <a:r>
              <a:rPr lang="en-US" dirty="0" smtClean="0"/>
              <a:t> Hotel Listings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94" y="4424857"/>
            <a:ext cx="6048188" cy="10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8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24 at 12.2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55" y="465667"/>
            <a:ext cx="7706208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5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24 at 12.23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1" y="437444"/>
            <a:ext cx="7568180" cy="639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24 at 12.24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4" y="414750"/>
            <a:ext cx="8099778" cy="64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5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24 at 12.25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2" y="478876"/>
            <a:ext cx="7532511" cy="632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5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2-24 at 12.17.4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440"/>
            <a:ext cx="9144000" cy="53153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8978" y="434623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Hotel Ratings and City 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0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24 at 12.02.1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844"/>
            <a:ext cx="9144000" cy="52624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28978" y="434623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Hotel Ratings and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9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Hotel Feature Comparisons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1179"/>
            <a:ext cx="3931920" cy="639762"/>
          </a:xfrm>
        </p:spPr>
        <p:txBody>
          <a:bodyPr/>
          <a:lstStyle/>
          <a:p>
            <a:r>
              <a:rPr lang="en-US" u="sng" dirty="0" smtClean="0"/>
              <a:t>Feature Count</a:t>
            </a:r>
            <a:endParaRPr lang="en-US" u="sn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3604" y="1507068"/>
            <a:ext cx="3574473" cy="639762"/>
          </a:xfrm>
        </p:spPr>
        <p:txBody>
          <a:bodyPr/>
          <a:lstStyle/>
          <a:p>
            <a:r>
              <a:rPr lang="en-US" u="sng" dirty="0" smtClean="0"/>
              <a:t>Feature Ratings</a:t>
            </a:r>
            <a:endParaRPr lang="en-US" u="sng" dirty="0"/>
          </a:p>
        </p:txBody>
      </p:sp>
      <p:pic>
        <p:nvPicPr>
          <p:cNvPr id="8" name="Picture 7" descr="Screen Shot 2016-02-24 at 1.17.0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13"/>
          <a:stretch/>
        </p:blipFill>
        <p:spPr>
          <a:xfrm>
            <a:off x="160868" y="2168967"/>
            <a:ext cx="4382910" cy="4689033"/>
          </a:xfrm>
          <a:prstGeom prst="rect">
            <a:avLst/>
          </a:prstGeom>
        </p:spPr>
      </p:pic>
      <p:pic>
        <p:nvPicPr>
          <p:cNvPr id="9" name="Picture 8" descr="Screen Shot 2016-02-24 at 1.30.2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59"/>
          <a:stretch/>
        </p:blipFill>
        <p:spPr>
          <a:xfrm>
            <a:off x="4670777" y="2123922"/>
            <a:ext cx="4494327" cy="46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30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Scrape all cities, prices, additional ad features, reviews</a:t>
            </a:r>
          </a:p>
          <a:p>
            <a:endParaRPr lang="en-US" dirty="0" smtClean="0"/>
          </a:p>
          <a:p>
            <a:r>
              <a:rPr lang="en-US" dirty="0" smtClean="0"/>
              <a:t>Estimate value of feature tags</a:t>
            </a:r>
          </a:p>
          <a:p>
            <a:endParaRPr lang="en-US" dirty="0"/>
          </a:p>
          <a:p>
            <a:r>
              <a:rPr lang="en-US" dirty="0" smtClean="0"/>
              <a:t>NLP for corresponding reviews</a:t>
            </a:r>
          </a:p>
          <a:p>
            <a:endParaRPr lang="en-US" dirty="0"/>
          </a:p>
          <a:p>
            <a:r>
              <a:rPr lang="en-US" dirty="0" smtClean="0"/>
              <a:t>Consider including “Things to Do”, “Restaurants”, and “Forums”</a:t>
            </a:r>
          </a:p>
          <a:p>
            <a:endParaRPr lang="en-US" dirty="0"/>
          </a:p>
          <a:p>
            <a:r>
              <a:rPr lang="en-US" dirty="0" smtClean="0"/>
              <a:t>Incorporate into Shiny app for comparison to Priceline</a:t>
            </a:r>
          </a:p>
        </p:txBody>
      </p:sp>
    </p:spTree>
    <p:extLst>
      <p:ext uri="{BB962C8B-B14F-4D97-AF65-F5344CB8AC3E}">
        <p14:creationId xmlns:p14="http://schemas.microsoft.com/office/powerpoint/2010/main" val="2375843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I’d Like to Thank my Sponsors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6" y="4938889"/>
            <a:ext cx="4638418" cy="1155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88" y="1820334"/>
            <a:ext cx="2187222" cy="21872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55" y="2315457"/>
            <a:ext cx="2906889" cy="13626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alphaModFix amt="6000"/>
          </a:blip>
          <a:stretch>
            <a:fillRect/>
          </a:stretch>
        </p:blipFill>
        <p:spPr>
          <a:xfrm>
            <a:off x="0" y="388470"/>
            <a:ext cx="9144000" cy="64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5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 Hotel Listings and associated marketing tags</a:t>
            </a:r>
          </a:p>
          <a:p>
            <a:endParaRPr lang="en-US" dirty="0" smtClean="0"/>
          </a:p>
          <a:p>
            <a:r>
              <a:rPr lang="en-US" dirty="0" smtClean="0"/>
              <a:t>Build a web crawler to pull tags/features from a variety of cities and compare with Priceline data </a:t>
            </a:r>
          </a:p>
          <a:p>
            <a:endParaRPr lang="en-US" dirty="0" smtClean="0"/>
          </a:p>
          <a:p>
            <a:r>
              <a:rPr lang="en-US" dirty="0" smtClean="0"/>
              <a:t>Try not to bore EVERYONE</a:t>
            </a:r>
          </a:p>
          <a:p>
            <a:endParaRPr lang="en-US" dirty="0"/>
          </a:p>
        </p:txBody>
      </p:sp>
      <p:pic>
        <p:nvPicPr>
          <p:cNvPr id="4" name="Picture 3" descr="Screen Shot 2016-02-24 at 7.3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72" y="3548529"/>
            <a:ext cx="2923866" cy="292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49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9957"/>
            <a:ext cx="8229600" cy="990600"/>
          </a:xfrm>
        </p:spPr>
        <p:txBody>
          <a:bodyPr/>
          <a:lstStyle/>
          <a:p>
            <a:r>
              <a:rPr lang="en-US" dirty="0" smtClean="0"/>
              <a:t>So, What are we Scrapping?</a:t>
            </a:r>
            <a:endParaRPr lang="en-US" dirty="0"/>
          </a:p>
        </p:txBody>
      </p:sp>
      <p:pic>
        <p:nvPicPr>
          <p:cNvPr id="6" name="Picture 5" descr="Screen Shot 2016-02-24 at 1.36.0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06"/>
          <a:stretch/>
        </p:blipFill>
        <p:spPr>
          <a:xfrm>
            <a:off x="626532" y="3598333"/>
            <a:ext cx="7826022" cy="302194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130777" y="3485444"/>
            <a:ext cx="1792113" cy="86077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00111" y="4416779"/>
            <a:ext cx="2398889" cy="5080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9357" y="1398857"/>
            <a:ext cx="5715000" cy="2114809"/>
          </a:xfrm>
        </p:spPr>
        <p:txBody>
          <a:bodyPr>
            <a:normAutofit/>
          </a:bodyPr>
          <a:lstStyle/>
          <a:p>
            <a:r>
              <a:rPr lang="en-US" sz="1600" dirty="0" smtClean="0"/>
              <a:t>Hotel Name</a:t>
            </a:r>
          </a:p>
          <a:p>
            <a:r>
              <a:rPr lang="en-US" sz="1600" dirty="0" smtClean="0"/>
              <a:t>City</a:t>
            </a:r>
          </a:p>
          <a:p>
            <a:r>
              <a:rPr lang="en-US" sz="1600" dirty="0" smtClean="0"/>
              <a:t>State</a:t>
            </a:r>
          </a:p>
          <a:p>
            <a:r>
              <a:rPr lang="en-US" sz="1600" dirty="0" smtClean="0"/>
              <a:t>Star Rating (1-5 stars)</a:t>
            </a:r>
          </a:p>
          <a:p>
            <a:r>
              <a:rPr lang="en-US" sz="1600" dirty="0" smtClean="0"/>
              <a:t>Review Count</a:t>
            </a:r>
          </a:p>
          <a:p>
            <a:r>
              <a:rPr lang="en-US" sz="1600" dirty="0" smtClean="0"/>
              <a:t>Feature Tags</a:t>
            </a:r>
          </a:p>
          <a:p>
            <a:r>
              <a:rPr lang="en-US" sz="1600" dirty="0" smtClean="0"/>
              <a:t>City Ranking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3228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-14110" y="1495778"/>
            <a:ext cx="2779888" cy="487838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Built to accompany my Priceline Shiny app</a:t>
            </a:r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Inputs:                     City, State, Directory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The base code was taken from the </a:t>
            </a:r>
            <a:r>
              <a:rPr lang="en-US" sz="1800" dirty="0" err="1" smtClean="0"/>
              <a:t>GitHub</a:t>
            </a:r>
            <a:r>
              <a:rPr lang="en-US" sz="1800" dirty="0" smtClean="0"/>
              <a:t> account for Boston University’s Data Mining course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37069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dirty="0" smtClean="0"/>
              <a:t>Scraping </a:t>
            </a:r>
            <a:r>
              <a:rPr lang="en-US" sz="4600" dirty="0" err="1" smtClean="0"/>
              <a:t>Algo</a:t>
            </a:r>
            <a:endParaRPr lang="en-US" sz="4600" dirty="0"/>
          </a:p>
        </p:txBody>
      </p:sp>
      <p:sp>
        <p:nvSpPr>
          <p:cNvPr id="7" name="Rectangle 6"/>
          <p:cNvSpPr/>
          <p:nvPr/>
        </p:nvSpPr>
        <p:spPr>
          <a:xfrm>
            <a:off x="42333" y="6514056"/>
            <a:ext cx="6547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github.com</a:t>
            </a:r>
            <a:r>
              <a:rPr lang="en-US" sz="1400" i="1" dirty="0"/>
              <a:t>/</a:t>
            </a:r>
            <a:r>
              <a:rPr lang="en-US" sz="1400" i="1" dirty="0" err="1"/>
              <a:t>dataminingapp</a:t>
            </a:r>
            <a:r>
              <a:rPr lang="en-US" sz="1400" i="1" dirty="0"/>
              <a:t>/</a:t>
            </a:r>
            <a:r>
              <a:rPr lang="en-US" sz="1400" i="1" dirty="0" err="1"/>
              <a:t>dataminingapp</a:t>
            </a:r>
            <a:r>
              <a:rPr lang="en-US" sz="1400" i="1" dirty="0"/>
              <a:t>-lectures</a:t>
            </a:r>
          </a:p>
        </p:txBody>
      </p:sp>
      <p:pic>
        <p:nvPicPr>
          <p:cNvPr id="10" name="Picture 9" descr="Screen Shot 2016-02-24 at 2.13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2" y="1623511"/>
            <a:ext cx="5921022" cy="4509546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0988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Get the City URL</a:t>
            </a:r>
            <a:endParaRPr lang="en-US" dirty="0"/>
          </a:p>
        </p:txBody>
      </p:sp>
      <p:pic>
        <p:nvPicPr>
          <p:cNvPr id="3" name="Picture 2" descr="Screen Shot 2016-02-24 at 1.54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3" y="1423811"/>
            <a:ext cx="72263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URL and Page Count </a:t>
            </a:r>
            <a:endParaRPr lang="en-US" dirty="0"/>
          </a:p>
        </p:txBody>
      </p:sp>
      <p:pic>
        <p:nvPicPr>
          <p:cNvPr id="4" name="Picture 3" descr="Screen Shot 2016-02-24 at 2.23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3" y="1417011"/>
            <a:ext cx="8483600" cy="539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Scrape!</a:t>
            </a:r>
            <a:endParaRPr lang="en-US" dirty="0"/>
          </a:p>
        </p:txBody>
      </p:sp>
      <p:pic>
        <p:nvPicPr>
          <p:cNvPr id="7" name="Picture 6" descr="Screen Shot 2016-02-24 at 2.32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346" y="1400722"/>
            <a:ext cx="6049432" cy="540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Scrape More!</a:t>
            </a:r>
            <a:endParaRPr lang="en-US" dirty="0"/>
          </a:p>
        </p:txBody>
      </p:sp>
      <p:pic>
        <p:nvPicPr>
          <p:cNvPr id="8" name="Picture 7" descr="Screen Shot 2016-02-24 at 2.33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79" y="1411111"/>
            <a:ext cx="4967943" cy="540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8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Success!........Almost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the Priceline list of cities and states from my ended up pulling huge amounts of errors and wrongs sites.  </a:t>
            </a:r>
          </a:p>
          <a:p>
            <a:r>
              <a:rPr lang="en-US" dirty="0" smtClean="0"/>
              <a:t>Only major cities that survived the list include:</a:t>
            </a:r>
          </a:p>
          <a:p>
            <a:pPr lvl="1"/>
            <a:r>
              <a:rPr lang="en-US" dirty="0" smtClean="0"/>
              <a:t>NYC</a:t>
            </a:r>
          </a:p>
          <a:p>
            <a:pPr lvl="1"/>
            <a:r>
              <a:rPr lang="en-US" dirty="0" smtClean="0"/>
              <a:t>Chicago</a:t>
            </a:r>
          </a:p>
          <a:p>
            <a:pPr lvl="1"/>
            <a:r>
              <a:rPr lang="en-US" dirty="0" smtClean="0"/>
              <a:t>LA</a:t>
            </a:r>
          </a:p>
          <a:p>
            <a:pPr lvl="1"/>
            <a:r>
              <a:rPr lang="en-US" dirty="0" smtClean="0"/>
              <a:t>Salt Lake City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So close……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74" y="3304761"/>
            <a:ext cx="3417711" cy="33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65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543</TotalTime>
  <Words>240</Words>
  <Application>Microsoft Macintosh PowerPoint</Application>
  <PresentationFormat>On-screen Show (4:3)</PresentationFormat>
  <Paragraphs>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Clarity</vt:lpstr>
      <vt:lpstr>Project Trippy</vt:lpstr>
      <vt:lpstr>Objective</vt:lpstr>
      <vt:lpstr>So, What are we Scrapping?</vt:lpstr>
      <vt:lpstr>PowerPoint Presentation</vt:lpstr>
      <vt:lpstr>Get the City URL</vt:lpstr>
      <vt:lpstr>Get the URL and Page Count </vt:lpstr>
      <vt:lpstr>Scrape!</vt:lpstr>
      <vt:lpstr>Scrape More!</vt:lpstr>
      <vt:lpstr>Success!........Almost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Hotel Feature Comparisons</vt:lpstr>
      <vt:lpstr>Next Steps</vt:lpstr>
      <vt:lpstr>I’d Like to Thank my Sponsors</vt:lpstr>
    </vt:vector>
  </TitlesOfParts>
  <Company>Crewspark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Trippy</dc:title>
  <dc:creator>Adam Owens</dc:creator>
  <cp:lastModifiedBy>Adam Owens</cp:lastModifiedBy>
  <cp:revision>28</cp:revision>
  <dcterms:created xsi:type="dcterms:W3CDTF">2016-02-24T12:06:48Z</dcterms:created>
  <dcterms:modified xsi:type="dcterms:W3CDTF">2016-02-24T21:10:47Z</dcterms:modified>
</cp:coreProperties>
</file>